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109C39D-5EDB-4FE2-8C70-8ECAD1BB566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AE8BEB-8D6E-4312-B947-4CE1B879BE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C39D-5EDB-4FE2-8C70-8ECAD1BB566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8BEB-8D6E-4312-B947-4CE1B879BE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C39D-5EDB-4FE2-8C70-8ECAD1BB566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8BEB-8D6E-4312-B947-4CE1B879BE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C39D-5EDB-4FE2-8C70-8ECAD1BB566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8BEB-8D6E-4312-B947-4CE1B879BE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C39D-5EDB-4FE2-8C70-8ECAD1BB566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8BEB-8D6E-4312-B947-4CE1B879BE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C39D-5EDB-4FE2-8C70-8ECAD1BB566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8BEB-8D6E-4312-B947-4CE1B879BE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C39D-5EDB-4FE2-8C70-8ECAD1BB566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8BEB-8D6E-4312-B947-4CE1B879BE9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C39D-5EDB-4FE2-8C70-8ECAD1BB566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8BEB-8D6E-4312-B947-4CE1B879BE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C39D-5EDB-4FE2-8C70-8ECAD1BB566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8BEB-8D6E-4312-B947-4CE1B879BE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109C39D-5EDB-4FE2-8C70-8ECAD1BB566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AE8BEB-8D6E-4312-B947-4CE1B879BE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109C39D-5EDB-4FE2-8C70-8ECAD1BB566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AE8BEB-8D6E-4312-B947-4CE1B879BE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109C39D-5EDB-4FE2-8C70-8ECAD1BB566A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AE8BEB-8D6E-4312-B947-4CE1B879BE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15: Bounce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224087"/>
            <a:ext cx="2857500" cy="2409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05150" y="4837932"/>
            <a:ext cx="2895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http://the-story-spot.com/aaaaand-were-back/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084153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an event?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 smtClean="0">
                <a:solidFill>
                  <a:srgbClr val="696969"/>
                </a:solidFill>
                <a:effectLst/>
                <a:latin typeface="Arial"/>
              </a:rPr>
              <a:t>Students will: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Match blocks with the appropriate event handler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Create a game using event handlers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Share a creative artifact with other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1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3781777" cy="1202485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1" y="1219200"/>
            <a:ext cx="3641076" cy="467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835051"/>
            <a:ext cx="32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Control </a:t>
            </a:r>
            <a:r>
              <a:rPr lang="en-US" sz="2800" dirty="0" smtClean="0"/>
              <a:t>the paddle to </a:t>
            </a:r>
            <a:r>
              <a:rPr lang="en-US" sz="2800" dirty="0" smtClean="0"/>
              <a:t>make the bouncing ball reach its target.</a:t>
            </a:r>
          </a:p>
          <a:p>
            <a:endParaRPr lang="en-US" sz="2800" dirty="0"/>
          </a:p>
          <a:p>
            <a:r>
              <a:rPr lang="en-US" sz="2800" dirty="0" smtClean="0"/>
              <a:t>All code connects to an event.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503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817582"/>
            <a:ext cx="3412068" cy="1202485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762001"/>
            <a:ext cx="408458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37026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08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Stage 15: Bounce</a:t>
            </a:r>
          </a:p>
          <a:p>
            <a:r>
              <a:rPr lang="en-US" dirty="0" smtClean="0"/>
              <a:t>Progress your way through the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0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85</TotalTime>
  <Words>72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Brush Script MT</vt:lpstr>
      <vt:lpstr>Constantia</vt:lpstr>
      <vt:lpstr>Franklin Gothic Book</vt:lpstr>
      <vt:lpstr>Rage Italic</vt:lpstr>
      <vt:lpstr>Pushpin</vt:lpstr>
      <vt:lpstr>Stage 15: Bounce</vt:lpstr>
      <vt:lpstr>Objectives</vt:lpstr>
      <vt:lpstr>Example #1</vt:lpstr>
      <vt:lpstr>Example</vt:lpstr>
      <vt:lpstr>Directions</vt:lpstr>
    </vt:vector>
  </TitlesOfParts>
  <Company>Charles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15: Bounce</dc:title>
  <dc:creator>ychristian</dc:creator>
  <cp:lastModifiedBy>O'Grady-Cunniff, Dianne (CCPS)</cp:lastModifiedBy>
  <cp:revision>5</cp:revision>
  <dcterms:created xsi:type="dcterms:W3CDTF">2015-07-22T13:34:51Z</dcterms:created>
  <dcterms:modified xsi:type="dcterms:W3CDTF">2015-07-25T19:32:54Z</dcterms:modified>
</cp:coreProperties>
</file>